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74" r:id="rId6"/>
    <p:sldId id="266" r:id="rId7"/>
    <p:sldId id="260" r:id="rId8"/>
    <p:sldId id="261" r:id="rId9"/>
    <p:sldId id="265" r:id="rId10"/>
    <p:sldId id="263" r:id="rId11"/>
    <p:sldId id="267" r:id="rId12"/>
    <p:sldId id="264" r:id="rId13"/>
    <p:sldId id="269" r:id="rId14"/>
    <p:sldId id="270" r:id="rId15"/>
    <p:sldId id="271" r:id="rId16"/>
    <p:sldId id="273" r:id="rId17"/>
    <p:sldId id="262" r:id="rId18"/>
    <p:sldId id="272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3" autoAdjust="0"/>
  </p:normalViewPr>
  <p:slideViewPr>
    <p:cSldViewPr>
      <p:cViewPr varScale="1">
        <p:scale>
          <a:sx n="69" d="100"/>
          <a:sy n="69" d="100"/>
        </p:scale>
        <p:origin x="14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6A6DF-BC05-4642-A5CF-C10F53FF9FB6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9AFA5-0631-421B-8AE2-0C0DACE55B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08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AFA5-0631-421B-8AE2-0C0DACE55B91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098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95A8C-1D80-4B40-A868-1CBFB0B4ACD4}" type="datetimeFigureOut">
              <a:rPr lang="ru-RU" smtClean="0"/>
              <a:pPr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25284-A1C8-41CF-B3BE-6DCBBF0490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8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.png"/><Relationship Id="rId9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g"/><Relationship Id="rId5" Type="http://schemas.openxmlformats.org/officeDocument/2006/relationships/image" Target="../media/image58.jpeg"/><Relationship Id="rId4" Type="http://schemas.openxmlformats.org/officeDocument/2006/relationships/image" Target="../media/image5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14810" y="607220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image-28-09-22-09-0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image-28-09-22-09-0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9" name="Picture 5" descr="C:\Users\Zam-ur2\Downloads\image-28-09-22-09-0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79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510144"/>
            <a:ext cx="7287126" cy="3719056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ЕЖЕГОДНЫЙ КРАЕВОЙ КОНКУРС </a:t>
            </a: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ОБОРОННО-МАССОВОЙ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ВОЕННО-ПАТРИОТИЧЕСКОЙ РАБОТЫ </a:t>
            </a: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ПАМЯТИ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МАРШАЛА ЖУКОВА Г.К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Номинация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«Общеобразовательная организация муниципальных образований Краснодарского края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Коннов Борис Викторович, начальник штаба местного отделения </a:t>
            </a: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ВВПОД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«ЮНАРМИЯ», </a:t>
            </a:r>
          </a:p>
          <a:p>
            <a:r>
              <a:rPr lang="ru-RU" sz="1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Приморско-Ахтарского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214290"/>
            <a:ext cx="5318535" cy="1295854"/>
          </a:xfrm>
        </p:spPr>
        <p:txBody>
          <a:bodyPr>
            <a:normAutofit fontScale="90000"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средняя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общеобразовательная школа № 22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Героя России В.Е.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Едаменко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(Центр по подготовке юнармейцев)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Штаб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«ЮНАРМИИ»</a:t>
            </a:r>
            <a:br>
              <a:rPr lang="ru-RU" sz="1400" b="1" dirty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607220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215" y="160339"/>
            <a:ext cx="2133785" cy="2980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214290"/>
            <a:ext cx="3143272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ПАМЯТЬ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ДАНЬ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УВАЖЕНИЯ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2803168"/>
            <a:ext cx="3906535" cy="3650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053" y="1455137"/>
            <a:ext cx="3344664" cy="4494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16" y="79705"/>
            <a:ext cx="3929058" cy="2643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РОДИНА – МАТЬ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УМЕЙ ЕЕ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ЗАЩИЩАТЬ!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5" y="1360255"/>
            <a:ext cx="4036215" cy="286083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57" y="528436"/>
            <a:ext cx="3963323" cy="29005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684" y="3678102"/>
            <a:ext cx="5317796" cy="3003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7" descr="C:\Users\Zam-ur2\Desktop\Жуков 2022\image-29-09-22-12-34-6.jpeg"/>
          <p:cNvPicPr>
            <a:picLocks noChangeAspect="1" noChangeArrowheads="1"/>
          </p:cNvPicPr>
          <p:nvPr/>
        </p:nvPicPr>
        <p:blipFill>
          <a:blip r:embed="rId2"/>
          <a:srcRect r="7608"/>
          <a:stretch>
            <a:fillRect/>
          </a:stretch>
        </p:blipFill>
        <p:spPr bwMode="auto">
          <a:xfrm>
            <a:off x="2928926" y="714356"/>
            <a:ext cx="3429024" cy="2693894"/>
          </a:xfrm>
          <a:prstGeom prst="rect">
            <a:avLst/>
          </a:prstGeom>
          <a:noFill/>
        </p:spPr>
      </p:pic>
      <p:pic>
        <p:nvPicPr>
          <p:cNvPr id="3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14290"/>
            <a:ext cx="3143272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МЫ ЧТИМ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НАШЕ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ПРОШЛОЕ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54" y="1481513"/>
            <a:ext cx="4499992" cy="34163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85" y="3566591"/>
            <a:ext cx="5716032" cy="31453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697" y="107146"/>
            <a:ext cx="2671169" cy="3352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ПАВШИХ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ГЕРОЕВ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БУДЕМ ДОСТОЙНЫ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136" y="181456"/>
            <a:ext cx="3677328" cy="27463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199" y="3094145"/>
            <a:ext cx="4644008" cy="35975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03" y="1404564"/>
            <a:ext cx="4355976" cy="31238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051" y="4466882"/>
            <a:ext cx="3338941" cy="2286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ГДЕ СМЕЛОСТЬ-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ПОБЕДА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82" y="1385914"/>
            <a:ext cx="4867309" cy="3356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933056"/>
            <a:ext cx="4608512" cy="28006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975" y="89414"/>
            <a:ext cx="3362886" cy="3718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НЕТ ГЕРОЕВ ОТ  РОЖДЕНИЯ,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РОЖДАЮТСЯ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БОЮ!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785786" y="3346833"/>
            <a:ext cx="442915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539750" fontAlgn="base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649" y="1477986"/>
            <a:ext cx="7488831" cy="5051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НЕТ ГЕРОЕВ ОТ  РОЖДЕНИЯ,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РОЖДАЮТСЯ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БОЮ!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Zam-ur2\Downloads\image-30-09-22-09-5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58215" y="4193930"/>
            <a:ext cx="785786" cy="801823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47" y="1325961"/>
            <a:ext cx="4587709" cy="41192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5" y="214289"/>
            <a:ext cx="3960441" cy="24226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697882"/>
            <a:ext cx="3960440" cy="36834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835" y="4365104"/>
            <a:ext cx="1912220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142852"/>
            <a:ext cx="3143272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НАШЕ ЗНАМЯ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500042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7356" y="857232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ПОБЕДЫ!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512" y="142852"/>
            <a:ext cx="4643438" cy="31731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32" y="2099009"/>
            <a:ext cx="4760590" cy="34985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975" y="3568034"/>
            <a:ext cx="4446975" cy="2741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3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 r="40426"/>
          <a:stretch>
            <a:fillRect/>
          </a:stretch>
        </p:blipFill>
        <p:spPr bwMode="auto">
          <a:xfrm>
            <a:off x="0" y="0"/>
            <a:ext cx="2000231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НАША ЦЕЛЬ-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МИРЕ-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МИР!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image-04-10-22-10-15-2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73016"/>
            <a:ext cx="4386141" cy="30073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822" y="0"/>
            <a:ext cx="3415320" cy="35730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18" y="1481513"/>
            <a:ext cx="4540938" cy="3001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МЫ-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БУДУЩЕЕ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РОССИИ!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16" y="1449968"/>
            <a:ext cx="4653145" cy="31920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223" y="3933056"/>
            <a:ext cx="4397665" cy="284361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061" y="910034"/>
            <a:ext cx="3782762" cy="2643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86248" y="3214686"/>
            <a:ext cx="3357586" cy="32861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1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323356" cy="74295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57224" y="214290"/>
            <a:ext cx="3000396" cy="33855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ВЕРНОСТЬ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571480"/>
            <a:ext cx="271464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ЧЕСТЬ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786050" y="928670"/>
            <a:ext cx="2428892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ДОЛГ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0" y="0"/>
            <a:ext cx="2000231" cy="7286652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82" y="1512292"/>
            <a:ext cx="3818704" cy="25747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668" y="1528138"/>
            <a:ext cx="4067820" cy="26209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39" y="4299918"/>
            <a:ext cx="5223601" cy="2735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32242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85786" y="142852"/>
            <a:ext cx="3000396" cy="33855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ДЕЛАМИ,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7356" y="500042"/>
            <a:ext cx="2714644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857232"/>
            <a:ext cx="2428892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СЛОВАМИ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0" y="0"/>
            <a:ext cx="2000231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63" y="1695828"/>
            <a:ext cx="4361497" cy="26998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242" y="1365315"/>
            <a:ext cx="4288238" cy="25677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905" y="3962182"/>
            <a:ext cx="5375092" cy="2753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79512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ВЗГЛЯД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СКВОЗЬ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36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05" y="1657068"/>
            <a:ext cx="3500430" cy="2972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645024"/>
            <a:ext cx="5050759" cy="30550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348154"/>
            <a:ext cx="4176464" cy="2240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АКЦИИ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2" y="186193"/>
            <a:ext cx="3390679" cy="36450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98" y="1455262"/>
            <a:ext cx="5076056" cy="35010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145" y="3440329"/>
            <a:ext cx="2852312" cy="32129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150" y="4581127"/>
            <a:ext cx="3890767" cy="2107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571480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ОТВАГЕ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НЕЛЬЗЯ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НАУЧИТЬСЯ!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28" y="542926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Уроки мужества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33" y="1838704"/>
            <a:ext cx="4656293" cy="34290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916" y="214290"/>
            <a:ext cx="3777572" cy="30718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419" y="3560303"/>
            <a:ext cx="4557069" cy="3129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19781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472" y="142852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ОТЧИЗНА - ЭТО КРАЙ,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00166" y="500042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857232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ПЛЕННИЦА ДУША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268238" y="-10943"/>
            <a:ext cx="2000231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01008"/>
            <a:ext cx="4536504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520" y="600800"/>
            <a:ext cx="3627449" cy="27239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99" y="1556792"/>
            <a:ext cx="4724842" cy="2921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18.pn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214314" y="401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034" y="214290"/>
            <a:ext cx="3286148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ПОМНИМ!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571480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ЛЮБИМ!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928670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ГОРДИМСЯ!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827" y="4100499"/>
            <a:ext cx="3964111" cy="24655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991" y="1359177"/>
            <a:ext cx="4631765" cy="26493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35" y="1359177"/>
            <a:ext cx="3473543" cy="413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am-ur2\Downloads\image-28-09-22-09-07-4.jpe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42852"/>
            <a:ext cx="3143272" cy="33855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ВАШ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500042"/>
            <a:ext cx="3000396" cy="3385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7356" y="857232"/>
            <a:ext cx="2857520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БЕССМЕРТЕН!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C:\Users\Zam-ur2\Downloads\image-28-09-22-09-23.pn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r="40426"/>
          <a:stretch>
            <a:fillRect/>
          </a:stretch>
        </p:blipFill>
        <p:spPr bwMode="auto">
          <a:xfrm>
            <a:off x="1" y="0"/>
            <a:ext cx="2000231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790" y="160364"/>
            <a:ext cx="4192706" cy="32686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790" y="3605061"/>
            <a:ext cx="4192706" cy="29202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10" y="1310964"/>
            <a:ext cx="3714776" cy="491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</TotalTime>
  <Words>106</Words>
  <Application>Microsoft Office PowerPoint</Application>
  <PresentationFormat>Экран (4:3)</PresentationFormat>
  <Paragraphs>74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MS Mincho</vt:lpstr>
      <vt:lpstr>Times New Roman</vt:lpstr>
      <vt:lpstr>Тема Office</vt:lpstr>
      <vt:lpstr>Муниципальное бюджетное общеобразовательное учреждение  средняя общеобразовательная школа № 22  имени Героя России В.Е. Едаменко,  (Центр по подготовке юнармейцев)  Штаб «ЮНАРМИИ»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средняя общеобразовательная школа №38 имени  А.У. Крутченко муниципального образования Абинский район</dc:title>
  <dc:creator>Zam-ur2</dc:creator>
  <cp:lastModifiedBy>Admin</cp:lastModifiedBy>
  <cp:revision>43</cp:revision>
  <dcterms:created xsi:type="dcterms:W3CDTF">2022-09-27T07:50:17Z</dcterms:created>
  <dcterms:modified xsi:type="dcterms:W3CDTF">2024-11-01T09:21:00Z</dcterms:modified>
</cp:coreProperties>
</file>